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1" r:id="rId10"/>
    <p:sldId id="272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-12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5E06B8-FB32-FD4C-B9C8-C7F87043D5E6}" type="datetimeFigureOut">
              <a:rPr lang="en-US" smtClean="0"/>
              <a:t>4/29/14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05E407-0A4B-4841-9982-A9B6940E6B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78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Watermarking-</a:t>
            </a:r>
            <a:r>
              <a:rPr lang="en-US" dirty="0" err="1" smtClean="0"/>
              <a:t>ul</a:t>
            </a:r>
            <a:r>
              <a:rPr lang="en-US" baseline="0" dirty="0" smtClean="0"/>
              <a:t> nu </a:t>
            </a:r>
            <a:r>
              <a:rPr lang="en-US" baseline="0" dirty="0" err="1" smtClean="0"/>
              <a:t>suporta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filtrare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nici</a:t>
            </a:r>
            <a:r>
              <a:rPr lang="en-US" baseline="0" dirty="0" smtClean="0"/>
              <a:t> nu merge </a:t>
            </a:r>
            <a:r>
              <a:rPr lang="en-US" baseline="0" dirty="0" err="1" smtClean="0"/>
              <a:t>ajustat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5E407-0A4B-4841-9982-A9B6940E6B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737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trebui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spus</a:t>
            </a:r>
            <a:r>
              <a:rPr lang="en-US" baseline="0" dirty="0" smtClean="0"/>
              <a:t> cum se </a:t>
            </a:r>
            <a:r>
              <a:rPr lang="en-US" baseline="0" dirty="0" err="1" smtClean="0"/>
              <a:t>calculeaza</a:t>
            </a:r>
            <a:r>
              <a:rPr lang="en-US" baseline="0" dirty="0" smtClean="0"/>
              <a:t>: se </a:t>
            </a:r>
            <a:r>
              <a:rPr lang="en-US" baseline="0" dirty="0" err="1" smtClean="0"/>
              <a:t>fac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niste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diferentieri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pentru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detectia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contrastului</a:t>
            </a:r>
            <a:r>
              <a:rPr lang="en-US" baseline="0" dirty="0" smtClean="0"/>
              <a:t>) </a:t>
            </a:r>
            <a:r>
              <a:rPr lang="en-US" baseline="0" dirty="0" err="1" smtClean="0"/>
              <a:t>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apoi</a:t>
            </a:r>
            <a:r>
              <a:rPr lang="en-US" baseline="0" dirty="0" smtClean="0"/>
              <a:t> se </a:t>
            </a:r>
            <a:r>
              <a:rPr lang="en-US" baseline="0" dirty="0" err="1" smtClean="0"/>
              <a:t>selecteaza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punctele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mari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</a:t>
            </a:r>
            <a:r>
              <a:rPr lang="en-US" baseline="0" dirty="0" smtClean="0"/>
              <a:t> 0.01 * maxim</a:t>
            </a:r>
          </a:p>
          <a:p>
            <a:r>
              <a:rPr lang="en-US" baseline="0" dirty="0" smtClean="0"/>
              <a:t>Am </a:t>
            </a:r>
            <a:r>
              <a:rPr lang="en-US" baseline="0" dirty="0" err="1" smtClean="0"/>
              <a:t>impartit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imaginea</a:t>
            </a:r>
            <a:r>
              <a:rPr lang="en-US" baseline="0" dirty="0" smtClean="0"/>
              <a:t> in 9 (</a:t>
            </a:r>
            <a:r>
              <a:rPr lang="en-US" baseline="0" dirty="0" err="1" smtClean="0"/>
              <a:t>ca</a:t>
            </a:r>
            <a:r>
              <a:rPr lang="en-US" baseline="0" dirty="0" smtClean="0"/>
              <a:t> la masking :)), </a:t>
            </a:r>
            <a:r>
              <a:rPr lang="en-US" baseline="0" dirty="0" err="1" smtClean="0"/>
              <a:t>pentru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evita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acumularea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punctelor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intr</a:t>
            </a:r>
            <a:r>
              <a:rPr lang="en-US" baseline="0" dirty="0" smtClean="0"/>
              <a:t>-un </a:t>
            </a:r>
            <a:r>
              <a:rPr lang="en-US" baseline="0" dirty="0" err="1" smtClean="0"/>
              <a:t>singur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loc</a:t>
            </a:r>
            <a:r>
              <a:rPr lang="en-US" baseline="0" dirty="0" smtClean="0"/>
              <a:t> (a se </a:t>
            </a:r>
            <a:r>
              <a:rPr lang="en-US" baseline="0" dirty="0" err="1" smtClean="0"/>
              <a:t>vedea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cazul</a:t>
            </a:r>
            <a:r>
              <a:rPr lang="en-US" baseline="0" dirty="0" smtClean="0"/>
              <a:t> watermarking)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5E407-0A4B-4841-9982-A9B6940E6B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51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Daca</a:t>
            </a:r>
            <a:r>
              <a:rPr lang="en-US" dirty="0" smtClean="0"/>
              <a:t> </a:t>
            </a:r>
            <a:r>
              <a:rPr lang="en-US" dirty="0" err="1" smtClean="0"/>
              <a:t>foloseam</a:t>
            </a:r>
            <a:r>
              <a:rPr lang="en-US" dirty="0" smtClean="0"/>
              <a:t> </a:t>
            </a:r>
            <a:r>
              <a:rPr lang="en-US" dirty="0" err="1" smtClean="0"/>
              <a:t>toate</a:t>
            </a:r>
            <a:r>
              <a:rPr lang="en-US" dirty="0" smtClean="0"/>
              <a:t> </a:t>
            </a:r>
            <a:r>
              <a:rPr lang="en-US" dirty="0" err="1" smtClean="0"/>
              <a:t>punctele</a:t>
            </a:r>
            <a:r>
              <a:rPr lang="en-US" dirty="0" smtClean="0"/>
              <a:t> </a:t>
            </a:r>
            <a:r>
              <a:rPr lang="en-US" dirty="0" err="1" smtClean="0"/>
              <a:t>cheie</a:t>
            </a:r>
            <a:r>
              <a:rPr lang="en-US" dirty="0" smtClean="0"/>
              <a:t>, </a:t>
            </a:r>
            <a:r>
              <a:rPr lang="en-US" dirty="0" err="1" smtClean="0"/>
              <a:t>aveam</a:t>
            </a:r>
            <a:r>
              <a:rPr lang="en-US" dirty="0" smtClean="0"/>
              <a:t> </a:t>
            </a:r>
            <a:r>
              <a:rPr lang="en-US" dirty="0" err="1" smtClean="0"/>
              <a:t>specificitate</a:t>
            </a:r>
            <a:r>
              <a:rPr lang="en-US" dirty="0" smtClean="0"/>
              <a:t> </a:t>
            </a:r>
            <a:r>
              <a:rPr lang="en-US" dirty="0" err="1" smtClean="0"/>
              <a:t>prea</a:t>
            </a:r>
            <a:r>
              <a:rPr lang="en-US" dirty="0" smtClean="0"/>
              <a:t> mare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5E407-0A4B-4841-9982-A9B6940E6B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0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Ar</a:t>
            </a:r>
            <a:r>
              <a:rPr lang="en-US" dirty="0" smtClean="0"/>
              <a:t> </a:t>
            </a:r>
            <a:r>
              <a:rPr lang="en-US" dirty="0" err="1" smtClean="0"/>
              <a:t>trebui</a:t>
            </a:r>
            <a:r>
              <a:rPr lang="en-US" dirty="0" smtClean="0"/>
              <a:t> </a:t>
            </a:r>
            <a:r>
              <a:rPr lang="en-US" dirty="0" err="1" smtClean="0"/>
              <a:t>spus</a:t>
            </a:r>
            <a:r>
              <a:rPr lang="en-US" dirty="0" smtClean="0"/>
              <a:t> </a:t>
            </a:r>
            <a:r>
              <a:rPr lang="en-US" dirty="0" err="1" smtClean="0"/>
              <a:t>ce</a:t>
            </a:r>
            <a:r>
              <a:rPr lang="en-US" dirty="0" smtClean="0"/>
              <a:t> se </a:t>
            </a:r>
            <a:r>
              <a:rPr lang="en-US" dirty="0" err="1" smtClean="0"/>
              <a:t>intampla</a:t>
            </a:r>
            <a:r>
              <a:rPr lang="en-US" dirty="0" smtClean="0"/>
              <a:t> la </a:t>
            </a:r>
            <a:r>
              <a:rPr lang="en-US" dirty="0" err="1" smtClean="0"/>
              <a:t>inserare</a:t>
            </a:r>
            <a:r>
              <a:rPr lang="en-US" dirty="0" smtClean="0"/>
              <a:t> – </a:t>
            </a:r>
            <a:r>
              <a:rPr lang="en-US" dirty="0" err="1" smtClean="0"/>
              <a:t>dar</a:t>
            </a:r>
            <a:r>
              <a:rPr lang="en-US" dirty="0" smtClean="0"/>
              <a:t>, </a:t>
            </a:r>
            <a:r>
              <a:rPr lang="en-US" dirty="0" err="1" smtClean="0"/>
              <a:t>momentan</a:t>
            </a:r>
            <a:r>
              <a:rPr lang="en-US" dirty="0" smtClean="0"/>
              <a:t>, nu</a:t>
            </a:r>
            <a:r>
              <a:rPr lang="en-US" baseline="0" dirty="0" smtClean="0"/>
              <a:t> am </a:t>
            </a:r>
            <a:r>
              <a:rPr lang="en-US" baseline="0" dirty="0" err="1" smtClean="0"/>
              <a:t>implementat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5E407-0A4B-4841-9982-A9B6940E6B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575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90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644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06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98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3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87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725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188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35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07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869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85A14-8EEF-AF4E-8044-45FF515C35D3}" type="datetimeFigureOut">
              <a:rPr lang="en-US" smtClean="0"/>
              <a:t>4/29/14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0FBEB-F498-4549-92DB-144C1A8B1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8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3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Detecția</a:t>
            </a:r>
            <a:r>
              <a:rPr lang="en-US" dirty="0" smtClean="0"/>
              <a:t> copyright infringement-</a:t>
            </a:r>
            <a:r>
              <a:rPr lang="en-US" dirty="0" err="1" smtClean="0"/>
              <a:t>ului</a:t>
            </a:r>
            <a:r>
              <a:rPr lang="en-US" dirty="0" smtClean="0"/>
              <a:t> </a:t>
            </a:r>
            <a:r>
              <a:rPr lang="en-US" dirty="0" err="1" smtClean="0"/>
              <a:t>în</a:t>
            </a:r>
            <a:r>
              <a:rPr lang="en-US" dirty="0" smtClean="0"/>
              <a:t> </a:t>
            </a:r>
            <a:r>
              <a:rPr lang="en-US" dirty="0" err="1" smtClean="0"/>
              <a:t>baze</a:t>
            </a:r>
            <a:r>
              <a:rPr lang="en-US" dirty="0" smtClean="0"/>
              <a:t> de </a:t>
            </a:r>
            <a:r>
              <a:rPr lang="en-US" dirty="0" err="1" smtClean="0"/>
              <a:t>mari</a:t>
            </a:r>
            <a:r>
              <a:rPr lang="en-US" dirty="0" smtClean="0"/>
              <a:t> </a:t>
            </a:r>
            <a:r>
              <a:rPr lang="en-US" dirty="0" err="1" smtClean="0"/>
              <a:t>dimensiuni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Andrei </a:t>
            </a:r>
            <a:r>
              <a:rPr lang="en-US" dirty="0" err="1" smtClean="0"/>
              <a:t>Pârvu</a:t>
            </a:r>
            <a:r>
              <a:rPr lang="en-US" dirty="0" smtClean="0"/>
              <a:t> – 341C3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492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Rezultate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Aici</a:t>
            </a:r>
            <a:r>
              <a:rPr lang="en-US" dirty="0" smtClean="0"/>
              <a:t> </a:t>
            </a:r>
            <a:r>
              <a:rPr lang="en-US" dirty="0" err="1" smtClean="0"/>
              <a:t>ar</a:t>
            </a:r>
            <a:r>
              <a:rPr lang="en-US" dirty="0" smtClean="0"/>
              <a:t> </a:t>
            </a:r>
            <a:r>
              <a:rPr lang="en-US" dirty="0" err="1" smtClean="0"/>
              <a:t>trebui</a:t>
            </a:r>
            <a:r>
              <a:rPr lang="en-US" dirty="0" smtClean="0"/>
              <a:t> </a:t>
            </a:r>
            <a:r>
              <a:rPr lang="en-US" dirty="0" err="1" smtClean="0"/>
              <a:t>niste</a:t>
            </a:r>
            <a:r>
              <a:rPr lang="en-US" dirty="0" smtClean="0"/>
              <a:t> </a:t>
            </a:r>
            <a:r>
              <a:rPr lang="en-US" dirty="0" err="1" smtClean="0"/>
              <a:t>timpi</a:t>
            </a:r>
            <a:r>
              <a:rPr lang="en-US" dirty="0" smtClean="0"/>
              <a:t> </a:t>
            </a:r>
            <a:r>
              <a:rPr lang="en-US" dirty="0" err="1" smtClean="0"/>
              <a:t>pentru</a:t>
            </a:r>
            <a:r>
              <a:rPr lang="en-US" dirty="0"/>
              <a:t> </a:t>
            </a:r>
            <a:r>
              <a:rPr lang="en-US" dirty="0" smtClean="0"/>
              <a:t>un </a:t>
            </a:r>
            <a:r>
              <a:rPr lang="en-US" dirty="0" err="1" smtClean="0"/>
              <a:t>numar</a:t>
            </a:r>
            <a:r>
              <a:rPr lang="en-US" dirty="0" smtClean="0"/>
              <a:t> de </a:t>
            </a:r>
            <a:r>
              <a:rPr lang="en-US" dirty="0" err="1" smtClean="0"/>
              <a:t>imagini</a:t>
            </a:r>
            <a:r>
              <a:rPr lang="en-US" dirty="0" smtClean="0"/>
              <a:t> :)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988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Ipoteze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Bază</a:t>
            </a:r>
            <a:r>
              <a:rPr lang="en-US" dirty="0" smtClean="0"/>
              <a:t> de date cu </a:t>
            </a:r>
            <a:r>
              <a:rPr lang="en-US" dirty="0" err="1" smtClean="0"/>
              <a:t>imagini</a:t>
            </a:r>
            <a:endParaRPr lang="en-US" dirty="0" smtClean="0"/>
          </a:p>
          <a:p>
            <a:r>
              <a:rPr lang="en-US" dirty="0" err="1" smtClean="0"/>
              <a:t>Posibile</a:t>
            </a:r>
            <a:r>
              <a:rPr lang="en-US" dirty="0" smtClean="0"/>
              <a:t> </a:t>
            </a:r>
            <a:r>
              <a:rPr lang="en-US" dirty="0" err="1" smtClean="0"/>
              <a:t>operații</a:t>
            </a:r>
            <a:endParaRPr lang="en-US" dirty="0" smtClean="0"/>
          </a:p>
          <a:p>
            <a:pPr lvl="1"/>
            <a:r>
              <a:rPr lang="en-US" dirty="0" err="1" smtClean="0"/>
              <a:t>Scalare</a:t>
            </a:r>
            <a:endParaRPr lang="en-US" dirty="0" smtClean="0"/>
          </a:p>
          <a:p>
            <a:pPr lvl="1"/>
            <a:r>
              <a:rPr lang="en-US" dirty="0" err="1" smtClean="0"/>
              <a:t>Rotire</a:t>
            </a:r>
            <a:endParaRPr lang="en-US" dirty="0" smtClean="0"/>
          </a:p>
          <a:p>
            <a:pPr lvl="1"/>
            <a:r>
              <a:rPr lang="en-US" dirty="0" smtClean="0"/>
              <a:t>Cropping</a:t>
            </a:r>
          </a:p>
          <a:p>
            <a:pPr lvl="1"/>
            <a:r>
              <a:rPr lang="en-US" dirty="0" err="1"/>
              <a:t>F</a:t>
            </a:r>
            <a:r>
              <a:rPr lang="en-US" dirty="0" err="1" smtClean="0"/>
              <a:t>iltre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935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Lucrari</a:t>
            </a:r>
            <a:r>
              <a:rPr lang="en-US" dirty="0" smtClean="0"/>
              <a:t> </a:t>
            </a:r>
            <a:r>
              <a:rPr lang="en-US" dirty="0" err="1" smtClean="0"/>
              <a:t>asemanatoare</a:t>
            </a:r>
            <a:r>
              <a:rPr lang="en-US" dirty="0" smtClean="0"/>
              <a:t> (</a:t>
            </a:r>
            <a:r>
              <a:rPr lang="en-US" dirty="0" err="1" smtClean="0"/>
              <a:t>wtf</a:t>
            </a:r>
            <a:r>
              <a:rPr lang="en-US" dirty="0" smtClean="0"/>
              <a:t>?)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Invisible watermarking</a:t>
            </a:r>
          </a:p>
          <a:p>
            <a:pPr lvl="1"/>
            <a:r>
              <a:rPr lang="en-US" dirty="0" smtClean="0"/>
              <a:t>Nu </a:t>
            </a:r>
            <a:r>
              <a:rPr lang="en-US" dirty="0" err="1" smtClean="0"/>
              <a:t>suficient</a:t>
            </a:r>
            <a:r>
              <a:rPr lang="en-US" dirty="0" smtClean="0"/>
              <a:t> de </a:t>
            </a:r>
            <a:r>
              <a:rPr lang="en-US" dirty="0" err="1" smtClean="0"/>
              <a:t>flexibil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err="1" smtClean="0"/>
              <a:t>Similaritate</a:t>
            </a:r>
            <a:r>
              <a:rPr lang="en-US" dirty="0" smtClean="0"/>
              <a:t> </a:t>
            </a:r>
            <a:r>
              <a:rPr lang="en-US" dirty="0" err="1" smtClean="0"/>
              <a:t>imagini</a:t>
            </a:r>
            <a:endParaRPr lang="en-US" dirty="0" smtClean="0"/>
          </a:p>
          <a:p>
            <a:pPr lvl="1"/>
            <a:r>
              <a:rPr lang="en-US" dirty="0" err="1" smtClean="0"/>
              <a:t>Componente</a:t>
            </a:r>
            <a:r>
              <a:rPr lang="en-US" dirty="0" smtClean="0"/>
              <a:t> Harris</a:t>
            </a:r>
          </a:p>
          <a:p>
            <a:pPr lvl="1"/>
            <a:r>
              <a:rPr lang="en-US" dirty="0" err="1" smtClean="0"/>
              <a:t>Puncte</a:t>
            </a:r>
            <a:r>
              <a:rPr lang="en-US" dirty="0" smtClean="0"/>
              <a:t> </a:t>
            </a:r>
            <a:r>
              <a:rPr lang="en-US" dirty="0" err="1" smtClean="0"/>
              <a:t>cheie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descriptori</a:t>
            </a:r>
            <a:r>
              <a:rPr lang="en-US" dirty="0" smtClean="0"/>
              <a:t> SIFT</a:t>
            </a:r>
          </a:p>
        </p:txBody>
      </p:sp>
    </p:spTree>
    <p:extLst>
      <p:ext uri="{BB962C8B-B14F-4D97-AF65-F5344CB8AC3E}">
        <p14:creationId xmlns:p14="http://schemas.microsoft.com/office/powerpoint/2010/main" val="4015008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Componente</a:t>
            </a:r>
            <a:r>
              <a:rPr lang="en-US" dirty="0" smtClean="0"/>
              <a:t> Harris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966382"/>
          </a:xfrm>
        </p:spPr>
        <p:txBody>
          <a:bodyPr/>
          <a:lstStyle/>
          <a:p>
            <a:r>
              <a:rPr lang="en-US" dirty="0" err="1" smtClean="0"/>
              <a:t>Detecție</a:t>
            </a:r>
            <a:r>
              <a:rPr lang="en-US" dirty="0" smtClean="0"/>
              <a:t> </a:t>
            </a:r>
            <a:r>
              <a:rPr lang="en-US" dirty="0" err="1" smtClean="0"/>
              <a:t>colțuri</a:t>
            </a:r>
            <a:endParaRPr lang="en-US" dirty="0"/>
          </a:p>
        </p:txBody>
      </p:sp>
      <p:pic>
        <p:nvPicPr>
          <p:cNvPr id="4" name="Picture 3" descr="harris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265" y="2566584"/>
            <a:ext cx="4198011" cy="3042854"/>
          </a:xfrm>
          <a:prstGeom prst="rect">
            <a:avLst/>
          </a:prstGeom>
        </p:spPr>
      </p:pic>
      <p:pic>
        <p:nvPicPr>
          <p:cNvPr id="5" name="Picture 4" descr="harri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11" y="2564486"/>
            <a:ext cx="4189173" cy="304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847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Puncte</a:t>
            </a:r>
            <a:r>
              <a:rPr lang="en-US" dirty="0" smtClean="0"/>
              <a:t> </a:t>
            </a:r>
            <a:r>
              <a:rPr lang="en-US" dirty="0" err="1" smtClean="0"/>
              <a:t>cheie</a:t>
            </a:r>
            <a:r>
              <a:rPr lang="en-US" dirty="0" smtClean="0"/>
              <a:t> SIFT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82718"/>
          </a:xfrm>
        </p:spPr>
        <p:txBody>
          <a:bodyPr/>
          <a:lstStyle/>
          <a:p>
            <a:r>
              <a:rPr lang="en-US" dirty="0" err="1" smtClean="0"/>
              <a:t>Combinare</a:t>
            </a:r>
            <a:r>
              <a:rPr lang="en-US" dirty="0" smtClean="0"/>
              <a:t> cu </a:t>
            </a:r>
            <a:r>
              <a:rPr lang="en-US" dirty="0" err="1" smtClean="0"/>
              <a:t>componente</a:t>
            </a:r>
            <a:r>
              <a:rPr lang="en-US" dirty="0" smtClean="0"/>
              <a:t> Harris</a:t>
            </a:r>
            <a:endParaRPr lang="en-US" dirty="0"/>
          </a:p>
        </p:txBody>
      </p:sp>
      <p:pic>
        <p:nvPicPr>
          <p:cNvPr id="4" name="Picture 3" descr="messi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36" y="2182919"/>
            <a:ext cx="3619110" cy="4453858"/>
          </a:xfrm>
          <a:prstGeom prst="rect">
            <a:avLst/>
          </a:prstGeom>
        </p:spPr>
      </p:pic>
      <p:pic>
        <p:nvPicPr>
          <p:cNvPr id="5" name="Picture 4" descr="messi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249" y="2183649"/>
            <a:ext cx="3634746" cy="445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105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Comparatie</a:t>
            </a:r>
            <a:r>
              <a:rPr lang="en-US" dirty="0" smtClean="0"/>
              <a:t> </a:t>
            </a:r>
            <a:r>
              <a:rPr lang="en-US" dirty="0" err="1" smtClean="0"/>
              <a:t>doua</a:t>
            </a:r>
            <a:r>
              <a:rPr lang="en-US" dirty="0" smtClean="0"/>
              <a:t> </a:t>
            </a:r>
            <a:r>
              <a:rPr lang="en-US" dirty="0" err="1" smtClean="0"/>
              <a:t>imagini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072221"/>
          </a:xfrm>
        </p:spPr>
        <p:txBody>
          <a:bodyPr/>
          <a:lstStyle/>
          <a:p>
            <a:r>
              <a:rPr lang="en-US" dirty="0" err="1" smtClean="0"/>
              <a:t>Fiecare</a:t>
            </a:r>
            <a:r>
              <a:rPr lang="en-US" dirty="0" smtClean="0"/>
              <a:t> </a:t>
            </a:r>
            <a:r>
              <a:rPr lang="en-US" dirty="0" err="1" smtClean="0"/>
              <a:t>punct</a:t>
            </a:r>
            <a:r>
              <a:rPr lang="en-US" dirty="0" smtClean="0"/>
              <a:t> </a:t>
            </a:r>
            <a:r>
              <a:rPr lang="en-US" dirty="0" err="1" smtClean="0"/>
              <a:t>cheie</a:t>
            </a:r>
            <a:r>
              <a:rPr lang="en-US" dirty="0" smtClean="0"/>
              <a:t> are </a:t>
            </a:r>
            <a:r>
              <a:rPr lang="en-US" dirty="0" err="1" smtClean="0"/>
              <a:t>asociat</a:t>
            </a:r>
            <a:r>
              <a:rPr lang="en-US" dirty="0" smtClean="0"/>
              <a:t> un descriptor</a:t>
            </a:r>
          </a:p>
          <a:p>
            <a:r>
              <a:rPr lang="en-US" dirty="0" err="1" smtClean="0"/>
              <a:t>Distanta</a:t>
            </a:r>
            <a:r>
              <a:rPr lang="en-US" dirty="0" smtClean="0"/>
              <a:t> </a:t>
            </a:r>
            <a:r>
              <a:rPr lang="en-US" dirty="0" err="1" smtClean="0"/>
              <a:t>descriptori</a:t>
            </a:r>
            <a:r>
              <a:rPr lang="en-US" dirty="0" smtClean="0"/>
              <a:t> = </a:t>
            </a:r>
            <a:r>
              <a:rPr lang="en-US" dirty="0" err="1" smtClean="0"/>
              <a:t>norma</a:t>
            </a:r>
            <a:r>
              <a:rPr lang="en-US" dirty="0" smtClean="0"/>
              <a:t> </a:t>
            </a:r>
            <a:r>
              <a:rPr lang="en-US" dirty="0" err="1" smtClean="0"/>
              <a:t>euclidiana</a:t>
            </a:r>
            <a:endParaRPr lang="en-US" dirty="0" smtClean="0"/>
          </a:p>
        </p:txBody>
      </p:sp>
      <p:pic>
        <p:nvPicPr>
          <p:cNvPr id="4" name="Picture 3" descr="compa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85" y="2672421"/>
            <a:ext cx="6997723" cy="395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536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Comparatie</a:t>
            </a:r>
            <a:r>
              <a:rPr lang="en-US" dirty="0" smtClean="0"/>
              <a:t> </a:t>
            </a:r>
            <a:r>
              <a:rPr lang="en-US" dirty="0" err="1" smtClean="0"/>
              <a:t>doua</a:t>
            </a:r>
            <a:r>
              <a:rPr lang="en-US" dirty="0" smtClean="0"/>
              <a:t> </a:t>
            </a:r>
            <a:r>
              <a:rPr lang="en-US" dirty="0" err="1" smtClean="0"/>
              <a:t>imagini</a:t>
            </a:r>
            <a:r>
              <a:rPr lang="en-US" dirty="0" smtClean="0"/>
              <a:t>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 </a:t>
            </a:r>
            <a:r>
              <a:rPr lang="en-US" dirty="0" err="1" smtClean="0"/>
              <a:t>calculeaza</a:t>
            </a:r>
            <a:r>
              <a:rPr lang="en-US" dirty="0" smtClean="0"/>
              <a:t> media </a:t>
            </a:r>
            <a:r>
              <a:rPr lang="en-US" dirty="0" err="1" smtClean="0"/>
              <a:t>primelor</a:t>
            </a:r>
            <a:r>
              <a:rPr lang="en-US" dirty="0" smtClean="0"/>
              <a:t> 10 </a:t>
            </a:r>
            <a:r>
              <a:rPr lang="en-US" dirty="0" err="1" smtClean="0"/>
              <a:t>potriviri</a:t>
            </a:r>
            <a:endParaRPr lang="en-US" dirty="0" smtClean="0"/>
          </a:p>
          <a:p>
            <a:r>
              <a:rPr lang="en-US" dirty="0" smtClean="0"/>
              <a:t>Experimental, </a:t>
            </a:r>
            <a:r>
              <a:rPr lang="en-US" dirty="0" err="1" smtClean="0"/>
              <a:t>trebuie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fie </a:t>
            </a:r>
            <a:r>
              <a:rPr lang="en-US" dirty="0" err="1" smtClean="0"/>
              <a:t>mai</a:t>
            </a:r>
            <a:r>
              <a:rPr lang="en-US" dirty="0" smtClean="0"/>
              <a:t> mica </a:t>
            </a:r>
            <a:r>
              <a:rPr lang="en-US" dirty="0" err="1" smtClean="0"/>
              <a:t>ca</a:t>
            </a:r>
            <a:r>
              <a:rPr lang="en-US" dirty="0" smtClean="0"/>
              <a:t> 100</a:t>
            </a:r>
          </a:p>
          <a:p>
            <a:endParaRPr lang="en-US" dirty="0" smtClean="0"/>
          </a:p>
          <a:p>
            <a:r>
              <a:rPr lang="en-US" dirty="0" err="1" smtClean="0"/>
              <a:t>Comparatie</a:t>
            </a:r>
            <a:r>
              <a:rPr lang="en-US" dirty="0" smtClean="0"/>
              <a:t> imagine cu imagine =&gt; O(N), nu </a:t>
            </a:r>
            <a:r>
              <a:rPr lang="en-US" dirty="0" err="1" smtClean="0"/>
              <a:t>destul</a:t>
            </a:r>
            <a:r>
              <a:rPr lang="en-US" dirty="0" smtClean="0"/>
              <a:t> de bine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190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Optimizare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097941" y="2976706"/>
            <a:ext cx="1825493" cy="109807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Filtrare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010688" y="2341675"/>
            <a:ext cx="0" cy="4895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826763" y="1853275"/>
            <a:ext cx="2367849" cy="3693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Imagine </a:t>
            </a:r>
            <a:r>
              <a:rPr lang="en-US" sz="1400" dirty="0" err="1" smtClean="0"/>
              <a:t>initiala</a:t>
            </a:r>
            <a:endParaRPr lang="en-US" sz="1400" dirty="0"/>
          </a:p>
        </p:txBody>
      </p:sp>
      <p:sp>
        <p:nvSpPr>
          <p:cNvPr id="9" name="Rounded Rectangle 8"/>
          <p:cNvSpPr/>
          <p:nvPr/>
        </p:nvSpPr>
        <p:spPr>
          <a:xfrm>
            <a:off x="4166888" y="3188384"/>
            <a:ext cx="2209111" cy="66149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 </a:t>
            </a:r>
            <a:r>
              <a:rPr lang="en-US" dirty="0" err="1" smtClean="0"/>
              <a:t>restrans</a:t>
            </a:r>
            <a:r>
              <a:rPr lang="en-US" dirty="0" smtClean="0"/>
              <a:t> </a:t>
            </a:r>
            <a:r>
              <a:rPr lang="en-US" dirty="0" err="1" smtClean="0"/>
              <a:t>imagini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029260" y="3519129"/>
            <a:ext cx="82014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4365310" y="4723040"/>
            <a:ext cx="1799038" cy="92608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Algoritm</a:t>
            </a:r>
            <a:r>
              <a:rPr lang="en-US" dirty="0" smtClean="0"/>
              <a:t> </a:t>
            </a:r>
            <a:r>
              <a:rPr lang="en-US" dirty="0" err="1" smtClean="0"/>
              <a:t>secvential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238371" y="4074780"/>
            <a:ext cx="0" cy="5159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7182918" y="5014096"/>
            <a:ext cx="1230223" cy="35720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Rezultat</a:t>
            </a:r>
            <a:endParaRPr lang="en-US" sz="1400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375999" y="5225773"/>
            <a:ext cx="63495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344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Filtrare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45549" y="1891863"/>
            <a:ext cx="965659" cy="26459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imagine</a:t>
            </a:r>
            <a:endParaRPr lang="en-US" sz="1400" dirty="0"/>
          </a:p>
        </p:txBody>
      </p:sp>
      <p:cxnSp>
        <p:nvCxnSpPr>
          <p:cNvPr id="6" name="Elbow Connector 5"/>
          <p:cNvCxnSpPr/>
          <p:nvPr/>
        </p:nvCxnSpPr>
        <p:spPr>
          <a:xfrm>
            <a:off x="1322821" y="2037390"/>
            <a:ext cx="925975" cy="886397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322821" y="1614864"/>
            <a:ext cx="1231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40 </a:t>
            </a:r>
            <a:r>
              <a:rPr lang="en-US" sz="1200" dirty="0" err="1" smtClean="0"/>
              <a:t>descriptori</a:t>
            </a:r>
            <a:endParaRPr lang="en-US" sz="1200" dirty="0"/>
          </a:p>
        </p:txBody>
      </p:sp>
      <p:sp>
        <p:nvSpPr>
          <p:cNvPr id="9" name="Rounded Rectangle 8"/>
          <p:cNvSpPr/>
          <p:nvPr/>
        </p:nvSpPr>
        <p:spPr>
          <a:xfrm>
            <a:off x="245549" y="2659191"/>
            <a:ext cx="965659" cy="26459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imagine</a:t>
            </a:r>
            <a:endParaRPr lang="en-US" sz="1400" dirty="0"/>
          </a:p>
        </p:txBody>
      </p:sp>
      <p:sp>
        <p:nvSpPr>
          <p:cNvPr id="10" name="Rounded Rectangle 9"/>
          <p:cNvSpPr/>
          <p:nvPr/>
        </p:nvSpPr>
        <p:spPr>
          <a:xfrm>
            <a:off x="2461900" y="2553352"/>
            <a:ext cx="1269908" cy="230198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KD-Tree</a:t>
            </a:r>
            <a:endParaRPr lang="en-US" dirty="0"/>
          </a:p>
        </p:txBody>
      </p:sp>
      <p:cxnSp>
        <p:nvCxnSpPr>
          <p:cNvPr id="15" name="Elbow Connector 14"/>
          <p:cNvCxnSpPr/>
          <p:nvPr/>
        </p:nvCxnSpPr>
        <p:spPr>
          <a:xfrm>
            <a:off x="1322821" y="2791489"/>
            <a:ext cx="925975" cy="476273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245549" y="4590741"/>
            <a:ext cx="965659" cy="26459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imagine</a:t>
            </a:r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645331" y="3214843"/>
            <a:ext cx="2577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 smtClean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19" name="Elbow Connector 18"/>
          <p:cNvCxnSpPr/>
          <p:nvPr/>
        </p:nvCxnSpPr>
        <p:spPr>
          <a:xfrm flipV="1">
            <a:off x="1322821" y="4415172"/>
            <a:ext cx="925975" cy="321098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889094" y="3704346"/>
            <a:ext cx="137573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127201" y="3076343"/>
            <a:ext cx="910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12 </a:t>
            </a:r>
            <a:r>
              <a:rPr lang="en-US" sz="1200" dirty="0" err="1" smtClean="0"/>
              <a:t>iteratii</a:t>
            </a:r>
            <a:endParaRPr lang="en-US" sz="1200" dirty="0"/>
          </a:p>
        </p:txBody>
      </p:sp>
      <p:sp>
        <p:nvSpPr>
          <p:cNvPr id="23" name="Rounded Rectangle 22"/>
          <p:cNvSpPr/>
          <p:nvPr/>
        </p:nvSpPr>
        <p:spPr>
          <a:xfrm>
            <a:off x="5635216" y="2870869"/>
            <a:ext cx="1547701" cy="166695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15 </a:t>
            </a:r>
            <a:r>
              <a:rPr lang="en-US" dirty="0" err="1" smtClean="0"/>
              <a:t>candidati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322821" y="5477139"/>
            <a:ext cx="4748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err="1" smtClean="0"/>
              <a:t>Balansare</a:t>
            </a:r>
            <a:r>
              <a:rPr lang="en-US" dirty="0" smtClean="0"/>
              <a:t> </a:t>
            </a:r>
            <a:r>
              <a:rPr lang="en-US" dirty="0" err="1" smtClean="0"/>
              <a:t>intre</a:t>
            </a:r>
            <a:r>
              <a:rPr lang="en-US" dirty="0" smtClean="0"/>
              <a:t> </a:t>
            </a:r>
            <a:r>
              <a:rPr lang="en-US" dirty="0" err="1" smtClean="0"/>
              <a:t>numar</a:t>
            </a:r>
            <a:r>
              <a:rPr lang="en-US" dirty="0" smtClean="0"/>
              <a:t> de </a:t>
            </a:r>
            <a:r>
              <a:rPr lang="en-US" dirty="0" err="1" smtClean="0"/>
              <a:t>descriptori</a:t>
            </a:r>
            <a:r>
              <a:rPr lang="en-US" dirty="0" smtClean="0"/>
              <a:t> / image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iteratii</a:t>
            </a:r>
            <a:r>
              <a:rPr lang="en-US" dirty="0" smtClean="0"/>
              <a:t> </a:t>
            </a:r>
            <a:r>
              <a:rPr lang="en-US" dirty="0" err="1" smtClean="0"/>
              <a:t>pe</a:t>
            </a:r>
            <a:r>
              <a:rPr lang="en-US" dirty="0" smtClean="0"/>
              <a:t> KD-Tree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571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261</Words>
  <Application>Microsoft Macintosh PowerPoint</Application>
  <PresentationFormat>On-screen Show (4:3)</PresentationFormat>
  <Paragraphs>62</Paragraphs>
  <Slides>10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Detecția copyright infringement-ului în baze de mari dimensiuni</vt:lpstr>
      <vt:lpstr>Ipoteze</vt:lpstr>
      <vt:lpstr>Lucrari asemanatoare (wtf?)</vt:lpstr>
      <vt:lpstr>Componente Harris</vt:lpstr>
      <vt:lpstr>Puncte cheie SIFT</vt:lpstr>
      <vt:lpstr>Comparatie doua imagini</vt:lpstr>
      <vt:lpstr>Comparatie doua imagini (2)</vt:lpstr>
      <vt:lpstr>Optimizare</vt:lpstr>
      <vt:lpstr>Filtrare</vt:lpstr>
      <vt:lpstr>Rezultate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copyright infrigement detection</dc:title>
  <dc:creator>Andrei Parvu</dc:creator>
  <cp:lastModifiedBy>Andrei Parvu</cp:lastModifiedBy>
  <cp:revision>23</cp:revision>
  <dcterms:created xsi:type="dcterms:W3CDTF">2014-04-09T12:34:38Z</dcterms:created>
  <dcterms:modified xsi:type="dcterms:W3CDTF">2014-04-29T14:21:19Z</dcterms:modified>
</cp:coreProperties>
</file>

<file path=docProps/thumbnail.jpeg>
</file>